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0" r:id="rId5"/>
    <p:sldId id="258" r:id="rId6"/>
    <p:sldId id="260" r:id="rId7"/>
    <p:sldId id="269" r:id="rId8"/>
    <p:sldId id="265" r:id="rId9"/>
    <p:sldId id="263" r:id="rId10"/>
    <p:sldId id="262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908" autoAdjust="0"/>
  </p:normalViewPr>
  <p:slideViewPr>
    <p:cSldViewPr>
      <p:cViewPr varScale="1">
        <p:scale>
          <a:sx n="91" d="100"/>
          <a:sy n="91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05A066-2956-413E-8C0A-DCD5941EE641}" type="datetimeFigureOut">
              <a:rPr lang="ru-RU"/>
              <a:pPr>
                <a:defRPr/>
              </a:pPr>
              <a:t>03.07.2013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19AA24-C038-493D-AD37-F9B2577B3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75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CA9D3F-9605-4B5D-8887-C13F8D6CA029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4294E-5746-4393-9640-C9076072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1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CDA8-A489-4D45-8EDE-04F61EF3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1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770B-68C0-4559-B0C8-84F8E23EC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E90D-3894-4D83-AABA-A9E9437EF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1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3C2D-217F-4C21-A94A-B19E37253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914BA-0DF3-4D9F-8509-DC877202F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5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5945-847A-471D-B6BB-F67B6B60D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3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8D65-141C-4B04-BC12-785DCF3AD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3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E87D6-D313-4D33-BD01-C8D80CD6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3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1A4B-FA27-42A7-97A8-ACE96A581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4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1F15-6127-47D6-9605-44B492E0E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7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24656D-5984-4B6B-838F-8C169A15B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bv10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388" y="1576388"/>
            <a:ext cx="92884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  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 и новаторство в творчестве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С.А.Клименко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преподавателя эстрадно-джазового отделения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Детской школы искусств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№12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563938" y="5300663"/>
            <a:ext cx="5260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b="1" i="1"/>
              <a:t>Шакирова Лилия Рафаиловна</a:t>
            </a:r>
            <a:r>
              <a:rPr lang="ru-RU" i="1"/>
              <a:t>, </a:t>
            </a:r>
          </a:p>
          <a:p>
            <a:pPr algn="r" eaLnBrk="1" hangingPunct="1"/>
            <a:r>
              <a:rPr lang="ru-RU" i="1"/>
              <a:t>заместитель директора </a:t>
            </a:r>
          </a:p>
          <a:p>
            <a:pPr algn="r" eaLnBrk="1" hangingPunct="1"/>
            <a:r>
              <a:rPr lang="ru-RU" i="1"/>
              <a:t>по  учебно-воспитательной работе</a:t>
            </a:r>
          </a:p>
          <a:p>
            <a:pPr algn="r" eaLnBrk="1" hangingPunct="1"/>
            <a:r>
              <a:rPr lang="ru-RU" i="1"/>
              <a:t> МБОУК ДОД «Детская школа искусств №12»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4752975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B3-102sEb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28638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356100" y="476250"/>
            <a:ext cx="5673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Стажировка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Ханеевой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Элины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«Беркли»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x_fd157c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3937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WVkzBuc_y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3448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87900" y="350838"/>
            <a:ext cx="4878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преподавателями колледжа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«Беркли»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10800000" flipV="1">
            <a:off x="1401763" y="404813"/>
            <a:ext cx="822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Благотворительный проект «Твори Добро!»</a:t>
            </a:r>
          </a:p>
        </p:txBody>
      </p:sp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46576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ян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1513"/>
            <a:ext cx="48609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55650" y="5248275"/>
            <a:ext cx="3744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 в общеобразовательной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школезакрытого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типа №124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651500" y="1628775"/>
            <a:ext cx="41052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Новогодний концерт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общеобразовательной школе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«Особый ребенок» для детей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ограниченными возможностями здоровья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1692275" y="1916113"/>
            <a:ext cx="132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-704850" y="784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719137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116013" y="260350"/>
            <a:ext cx="7754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сцене муниципального 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 «Щелкунчик»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8691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Эстрадно-джазовое отделение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</a:t>
            </a:r>
          </a:p>
        </p:txBody>
      </p:sp>
      <p:pic>
        <p:nvPicPr>
          <p:cNvPr id="4102" name="Picture 7" descr="ян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4392612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P10201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741862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28913"/>
            <a:ext cx="6189663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-757238" y="4024313"/>
            <a:ext cx="4619626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Вокальный ансамбль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«Диамант»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292725" y="1557338"/>
            <a:ext cx="3541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театр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«Эврика»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IMG_7141 -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47529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27088" y="765175"/>
            <a:ext cx="8761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премии Министерства культуры и туризма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Свердловской области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«За лучшую педагогическую работу» 2011 год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44600"/>
            <a:ext cx="61214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339975" y="549275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деятельность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48990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133600"/>
            <a:ext cx="3152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00113" y="4600575"/>
            <a:ext cx="5445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Уникальность педагогического репертуара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0120328-IMG_9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93065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IMG_8796 -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76475"/>
            <a:ext cx="6119813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211638" y="404813"/>
            <a:ext cx="5824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Выпускники - студенты музыкальных вузов страны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bv10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x8uNCuhlbZ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458788"/>
            <a:ext cx="4195763" cy="561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berkl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60848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787900" y="260350"/>
            <a:ext cx="6169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колледж</a:t>
            </a:r>
          </a:p>
          <a:p>
            <a:pPr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«Беркли» </a:t>
            </a:r>
          </a:p>
          <a:p>
            <a:pPr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Бостон, США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142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13</cp:revision>
  <dcterms:created xsi:type="dcterms:W3CDTF">2012-11-02T13:07:14Z</dcterms:created>
  <dcterms:modified xsi:type="dcterms:W3CDTF">2013-07-03T14:38:21Z</dcterms:modified>
</cp:coreProperties>
</file>